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391" r:id="rId7"/>
    <p:sldId id="392" r:id="rId8"/>
    <p:sldId id="382" r:id="rId9"/>
    <p:sldId id="298" r:id="rId10"/>
    <p:sldId id="302" r:id="rId11"/>
    <p:sldId id="351" r:id="rId12"/>
    <p:sldId id="386" r:id="rId13"/>
    <p:sldId id="387" r:id="rId14"/>
    <p:sldId id="305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880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569972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Mitigating Social Hazards Early Detection of Fake News 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via Diffusion-Guided Propagation Path Generation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ACM MM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https://anonymous.4open.science/r/DGA-Fake-1D5F/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4385" y="2870200"/>
            <a:ext cx="806323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4225" y="1752600"/>
            <a:ext cx="5743575" cy="29578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4648200"/>
            <a:ext cx="565785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2286000"/>
            <a:ext cx="5748655" cy="34245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2005330"/>
            <a:ext cx="4834255" cy="430085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943600" y="3124200"/>
            <a:ext cx="60636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</a:t>
            </a:r>
            <a:r>
              <a:rPr lang="zh-CN" altLang="en-US"/>
              <a:t>The abundant social context within extensive</a:t>
            </a:r>
            <a:r>
              <a:rPr lang="en-US" altLang="zh-CN"/>
              <a:t> </a:t>
            </a:r>
            <a:r>
              <a:rPr lang="zh-CN" altLang="en-US"/>
              <a:t>propagation paths is crucial for successful detection. On the other side of the coin, sufficient propagation paths also indicate that the fake news has already achieved widespread</a:t>
            </a:r>
            <a:r>
              <a:rPr lang="en-US" altLang="zh-CN"/>
              <a:t> </a:t>
            </a:r>
            <a:r>
              <a:rPr lang="zh-CN" altLang="en-US"/>
              <a:t>dissemination, leading to substantial social hazards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209800"/>
            <a:ext cx="11096625" cy="3852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Preliminary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6710" y="2362200"/>
            <a:ext cx="2367280" cy="5289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3124200"/>
            <a:ext cx="3924300" cy="5384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9875" y="3819525"/>
            <a:ext cx="929005" cy="4953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3810000"/>
            <a:ext cx="3253105" cy="4572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5800" y="2409825"/>
            <a:ext cx="1600200" cy="48133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800" y="5257800"/>
            <a:ext cx="6600825" cy="3714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0200" y="4471670"/>
            <a:ext cx="1657350" cy="4622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800" y="2933065"/>
            <a:ext cx="3159760" cy="2000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Preliminary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590800"/>
            <a:ext cx="5053330" cy="1219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510" y="4114800"/>
            <a:ext cx="4733925" cy="8051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2743200"/>
            <a:ext cx="4695825" cy="12382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20" y="5105400"/>
            <a:ext cx="2176780" cy="4000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38200" y="2057400"/>
            <a:ext cx="18992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Forward </a:t>
            </a:r>
            <a:r>
              <a:rPr lang="zh-CN" altLang="en-US"/>
              <a:t>Process.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400800" y="2101850"/>
            <a:ext cx="2313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Reverse </a:t>
            </a:r>
            <a:r>
              <a:rPr lang="zh-CN" altLang="en-US"/>
              <a:t>Process.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810000"/>
            <a:ext cx="4552950" cy="17672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2411730"/>
            <a:ext cx="3938905" cy="3575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600" y="2895600"/>
            <a:ext cx="1724025" cy="3956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1924050"/>
            <a:ext cx="4352925" cy="18669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3962400"/>
            <a:ext cx="5775325" cy="2733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890" y="2239010"/>
            <a:ext cx="5253355" cy="9334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248660"/>
            <a:ext cx="5120005" cy="43370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4648200"/>
            <a:ext cx="5253355" cy="12954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6096000"/>
            <a:ext cx="4982845" cy="4508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1981200"/>
            <a:ext cx="4994275" cy="46888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3758565"/>
            <a:ext cx="4373245" cy="826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828800"/>
            <a:ext cx="8072755" cy="4979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2057400"/>
            <a:ext cx="11868150" cy="34912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4363</Words>
  <Application>WPS 演示</Application>
  <PresentationFormat>宽屏</PresentationFormat>
  <Paragraphs>256</Paragraphs>
  <Slides>12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409</cp:revision>
  <dcterms:created xsi:type="dcterms:W3CDTF">2023-09-17T03:47:00Z</dcterms:created>
  <dcterms:modified xsi:type="dcterms:W3CDTF">2024-11-07T09:02:50Z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